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831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314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120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408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61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759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61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22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60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97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6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66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49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45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01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83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4FA09-F059-4CE2-9465-DE3BC8F77369}" type="datetimeFigureOut">
              <a:rPr lang="it-IT" smtClean="0"/>
              <a:t>14/12/2021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ED615D-41D1-47E0-85F5-94114D5E77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25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/>
              <a:t>LET THEM SHINE!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/>
              <a:t>2021-1-IT01-KA122-VET-000017299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770" y="4953002"/>
            <a:ext cx="1733385" cy="1339434"/>
          </a:xfrm>
          <a:prstGeom prst="rect">
            <a:avLst/>
          </a:prstGeom>
        </p:spPr>
      </p:pic>
      <p:pic>
        <p:nvPicPr>
          <p:cNvPr id="5" name="Immagine 4" descr="Visualizza immagine di origin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67" y="5416979"/>
            <a:ext cx="1809115" cy="411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36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UN PROGETTO ERASMUS+……..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Finanziato dal Programma Europeo 2021 -2027 per permettere ai neodiplomati un esperienza di tirocinio all’estero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111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 CHI SI RIVOLGE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Studenti che conseguiranno la maturità a luglio 2022 in uno di questi indirizzi:</a:t>
            </a:r>
          </a:p>
          <a:p>
            <a:pPr lvl="1"/>
            <a:r>
              <a:rPr lang="it-IT" dirty="0" smtClean="0"/>
              <a:t>Liceo Linguistico</a:t>
            </a:r>
          </a:p>
          <a:p>
            <a:pPr lvl="1"/>
            <a:r>
              <a:rPr lang="it-IT" dirty="0" smtClean="0"/>
              <a:t>Liceo artistico</a:t>
            </a:r>
          </a:p>
          <a:p>
            <a:pPr lvl="1"/>
            <a:r>
              <a:rPr lang="it-IT" dirty="0"/>
              <a:t>Istituti tecnici e professionali </a:t>
            </a:r>
            <a:r>
              <a:rPr lang="it-IT" dirty="0" smtClean="0"/>
              <a:t>con indirizzi </a:t>
            </a:r>
            <a:r>
              <a:rPr lang="it-IT" dirty="0"/>
              <a:t>in amministrazione, Finanza e Marketing</a:t>
            </a:r>
            <a:endParaRPr lang="it-IT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565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PAESI DI DESTINAZIONE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Irlanda (3 borse)</a:t>
            </a:r>
          </a:p>
          <a:p>
            <a:endParaRPr lang="it-IT" dirty="0"/>
          </a:p>
          <a:p>
            <a:r>
              <a:rPr lang="it-IT" dirty="0" smtClean="0"/>
              <a:t>Malta (3 borse)</a:t>
            </a:r>
          </a:p>
          <a:p>
            <a:endParaRPr lang="it-IT" dirty="0"/>
          </a:p>
          <a:p>
            <a:r>
              <a:rPr lang="it-IT" dirty="0" smtClean="0"/>
              <a:t>Spagna (3 borse)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96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TIROCINI: MANSIONI E DURATA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</a:t>
            </a:r>
            <a:r>
              <a:rPr lang="it-IT" dirty="0" smtClean="0"/>
              <a:t>reatore </a:t>
            </a:r>
            <a:r>
              <a:rPr lang="it-IT" dirty="0"/>
              <a:t>di </a:t>
            </a:r>
            <a:r>
              <a:rPr lang="it-IT" dirty="0" smtClean="0"/>
              <a:t>eventi</a:t>
            </a:r>
          </a:p>
          <a:p>
            <a:r>
              <a:rPr lang="it-IT" dirty="0" smtClean="0"/>
              <a:t>Tecnico </a:t>
            </a:r>
            <a:r>
              <a:rPr lang="it-IT" dirty="0"/>
              <a:t>luci, video e suoni dello spettacolo dal </a:t>
            </a:r>
            <a:r>
              <a:rPr lang="it-IT" dirty="0" smtClean="0"/>
              <a:t>vivo</a:t>
            </a:r>
          </a:p>
          <a:p>
            <a:r>
              <a:rPr lang="it-IT" dirty="0"/>
              <a:t>creatore di </a:t>
            </a:r>
            <a:r>
              <a:rPr lang="it-IT" dirty="0" smtClean="0"/>
              <a:t>eventi online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Tutti i tirocini avranno una durata complessiva di 110 giorni di mobilità fisica +15 di mobilità online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750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DATE INDICATIVE DEL 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Invio Cv entro il 28/02/2022</a:t>
            </a:r>
          </a:p>
          <a:p>
            <a:endParaRPr lang="it-IT" dirty="0"/>
          </a:p>
          <a:p>
            <a:r>
              <a:rPr lang="it-IT" dirty="0" smtClean="0"/>
              <a:t>Colloqui di selezione ad aprile 2022</a:t>
            </a:r>
          </a:p>
          <a:p>
            <a:endParaRPr lang="it-IT" dirty="0"/>
          </a:p>
          <a:p>
            <a:r>
              <a:rPr lang="it-IT" dirty="0" smtClean="0"/>
              <a:t>Partenze per tutti quelli che avranno superato la selezione e conseguito la maturità </a:t>
            </a:r>
            <a:r>
              <a:rPr lang="it-IT" smtClean="0"/>
              <a:t>a luglio 2022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62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OFFRE IL 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viaggio aereo A/R per/da il Paese di destinazione;</a:t>
            </a:r>
          </a:p>
          <a:p>
            <a:r>
              <a:rPr lang="it-IT" dirty="0"/>
              <a:t>copertura assicurativa (responsabilità civile e infortuni sul lavoro) per tutta la durata del soggiorno all’estero;</a:t>
            </a:r>
          </a:p>
          <a:p>
            <a:r>
              <a:rPr lang="it-IT" dirty="0"/>
              <a:t>alloggio in appartamento, </a:t>
            </a:r>
            <a:r>
              <a:rPr lang="it-IT" dirty="0" smtClean="0"/>
              <a:t>residence </a:t>
            </a:r>
            <a:r>
              <a:rPr lang="it-IT" dirty="0"/>
              <a:t>o famiglia in base al paese di destinazione.)</a:t>
            </a:r>
          </a:p>
          <a:p>
            <a:r>
              <a:rPr lang="it-IT" dirty="0"/>
              <a:t>pocket </a:t>
            </a:r>
            <a:r>
              <a:rPr lang="it-IT" dirty="0" err="1"/>
              <a:t>money</a:t>
            </a:r>
            <a:r>
              <a:rPr lang="it-IT" dirty="0"/>
              <a:t> a copertura forfettaria dei costi di vitto e trasporti pubblici;</a:t>
            </a:r>
          </a:p>
          <a:p>
            <a:r>
              <a:rPr lang="it-IT" dirty="0"/>
              <a:t>Corso linguistico online su piattaforma </a:t>
            </a:r>
            <a:r>
              <a:rPr lang="it-IT" dirty="0" err="1"/>
              <a:t>ols</a:t>
            </a:r>
            <a:r>
              <a:rPr lang="it-IT" dirty="0"/>
              <a:t>;</a:t>
            </a:r>
          </a:p>
          <a:p>
            <a:r>
              <a:rPr lang="it-IT" dirty="0"/>
              <a:t>individuazione delle aziende ospitanti ed organizzazione del tirocinio;</a:t>
            </a:r>
          </a:p>
          <a:p>
            <a:r>
              <a:rPr lang="it-IT" dirty="0"/>
              <a:t>preparazione culturale e pedagogica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91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CANDIDARSI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bando di selezione sarà pubblicato sulla pagina </a:t>
            </a:r>
            <a:r>
              <a:rPr lang="it-IT" dirty="0" err="1" smtClean="0"/>
              <a:t>Facebook</a:t>
            </a:r>
            <a:r>
              <a:rPr lang="it-IT" dirty="0" smtClean="0"/>
              <a:t> di </a:t>
            </a:r>
            <a:r>
              <a:rPr lang="it-IT" dirty="0" err="1" smtClean="0"/>
              <a:t>Prometeus</a:t>
            </a:r>
            <a:r>
              <a:rPr lang="it-IT" dirty="0"/>
              <a:t> (https://www.facebook.com/associazioneculturaleprometeus/?</a:t>
            </a:r>
            <a:r>
              <a:rPr lang="it-IT" dirty="0" smtClean="0"/>
              <a:t>ref=pages_you_manage) il giorno </a:t>
            </a:r>
            <a:r>
              <a:rPr lang="it-IT" dirty="0" smtClean="0"/>
              <a:t>30</a:t>
            </a:r>
            <a:r>
              <a:rPr lang="it-IT" dirty="0" smtClean="0"/>
              <a:t>/12/2021</a:t>
            </a:r>
            <a:endParaRPr lang="it-IT" dirty="0" smtClean="0"/>
          </a:p>
          <a:p>
            <a:r>
              <a:rPr lang="it-IT" dirty="0" smtClean="0"/>
              <a:t>Prepara e invia il tuo cv </a:t>
            </a:r>
            <a:r>
              <a:rPr lang="it-IT" dirty="0" smtClean="0"/>
              <a:t>con lettera di motivazione in IT e EN all’indirizzo </a:t>
            </a:r>
            <a:r>
              <a:rPr lang="it-IT" dirty="0" smtClean="0"/>
              <a:t>mail prometeus.eu@gmail.com</a:t>
            </a:r>
          </a:p>
        </p:txBody>
      </p:sp>
    </p:spTree>
    <p:extLst>
      <p:ext uri="{BB962C8B-B14F-4D97-AF65-F5344CB8AC3E}">
        <p14:creationId xmlns:p14="http://schemas.microsoft.com/office/powerpoint/2010/main" val="324905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Contatti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Chiara frontini – 339/2643403</a:t>
            </a:r>
          </a:p>
          <a:p>
            <a:r>
              <a:rPr lang="it-IT" dirty="0" err="1"/>
              <a:t>Facebook</a:t>
            </a:r>
            <a:r>
              <a:rPr lang="it-IT" dirty="0"/>
              <a:t>: </a:t>
            </a:r>
            <a:r>
              <a:rPr lang="it-IT" dirty="0" smtClean="0"/>
              <a:t>Associazione Culturale </a:t>
            </a:r>
            <a:r>
              <a:rPr lang="it-IT" dirty="0" err="1" smtClean="0"/>
              <a:t>ProMETEUS</a:t>
            </a:r>
            <a:endParaRPr lang="it-IT" dirty="0"/>
          </a:p>
          <a:p>
            <a:r>
              <a:rPr lang="it-IT" dirty="0"/>
              <a:t>Sito web: </a:t>
            </a:r>
            <a:r>
              <a:rPr lang="it-IT" dirty="0" smtClean="0"/>
              <a:t>www.prometeus4eu.it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273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Bl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1644</TotalTime>
  <Words>283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Sfaccettatura</vt:lpstr>
      <vt:lpstr>LET THEM SHINE!</vt:lpstr>
      <vt:lpstr>UN PROGETTO ERASMUS+……..</vt:lpstr>
      <vt:lpstr>A CHI SI RIVOLGE</vt:lpstr>
      <vt:lpstr>I PAESI DI DESTINAZIONE</vt:lpstr>
      <vt:lpstr>I TIROCINI: MANSIONI E DURATA</vt:lpstr>
      <vt:lpstr>LE DATE INDICATIVE DEL PROGETTO</vt:lpstr>
      <vt:lpstr>COSA OFFRE IL PROGETTO</vt:lpstr>
      <vt:lpstr>COME CANDIDARSI</vt:lpstr>
      <vt:lpstr>Contatti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mancini.federica19@outlook.it</dc:creator>
  <cp:lastModifiedBy>User</cp:lastModifiedBy>
  <cp:revision>12</cp:revision>
  <dcterms:created xsi:type="dcterms:W3CDTF">2021-11-25T12:06:32Z</dcterms:created>
  <dcterms:modified xsi:type="dcterms:W3CDTF">2021-12-15T10:36:53Z</dcterms:modified>
</cp:coreProperties>
</file>